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4" r:id="rId17"/>
    <p:sldId id="271" r:id="rId18"/>
    <p:sldId id="273" r:id="rId19"/>
    <p:sldId id="275" r:id="rId20"/>
    <p:sldId id="278" r:id="rId21"/>
    <p:sldId id="272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9"/>
    <a:srgbClr val="01557A"/>
    <a:srgbClr val="DAE3F3"/>
    <a:srgbClr val="B4C7E7"/>
    <a:srgbClr val="FFC000"/>
    <a:srgbClr val="F5B43F"/>
    <a:srgbClr val="8FAADC"/>
    <a:srgbClr val="F2F2F2"/>
    <a:srgbClr val="D9D9D9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30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81.png"/><Relationship Id="rId4" Type="http://schemas.openxmlformats.org/officeDocument/2006/relationships/image" Target="../media/image70.sv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12" Type="http://schemas.openxmlformats.org/officeDocument/2006/relationships/image" Target="../media/image8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83.png"/><Relationship Id="rId4" Type="http://schemas.openxmlformats.org/officeDocument/2006/relationships/image" Target="../media/image70.sv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.sv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21" Type="http://schemas.openxmlformats.org/officeDocument/2006/relationships/image" Target="../media/image58.png"/><Relationship Id="rId7" Type="http://schemas.openxmlformats.org/officeDocument/2006/relationships/image" Target="../media/image50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5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14.svg"/><Relationship Id="rId10" Type="http://schemas.openxmlformats.org/officeDocument/2006/relationships/image" Target="../media/image53.png"/><Relationship Id="rId19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1368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3A23A-AAA1-42B4-9120-BE4B77A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7" y="374254"/>
            <a:ext cx="5752722" cy="3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1246</Words>
  <Application>Microsoft Office PowerPoint</Application>
  <PresentationFormat>Widescreen</PresentationFormat>
  <Paragraphs>683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141</cp:revision>
  <dcterms:created xsi:type="dcterms:W3CDTF">2020-07-15T20:01:48Z</dcterms:created>
  <dcterms:modified xsi:type="dcterms:W3CDTF">2020-08-15T01:54:33Z</dcterms:modified>
</cp:coreProperties>
</file>